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20.04.2017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332496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/>
              <a:t>Народная мудрость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xmlns="" val="3575735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AppData\Local\Microsoft\Windows\Temporary Internet Files\Content.Word\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280919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509786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8620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Поменьше слов, побольше дела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708088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AppData\Local\Microsoft\Windows\Temporary Internet Files\Content.Word\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7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19981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300608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Поспешишь – людей насмешишь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1203037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AppData\Local\Microsoft\Windows\Temporary Internet Files\Content.Word\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7416823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32432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22920" y="27180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Хочешь есть калачи – не сиди на печи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1450747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AppData\Local\Microsoft\Windows\Temporary Internet Files\Content.Word\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2656"/>
            <a:ext cx="727280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30224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50912" y="27809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Скучен день до вечера, коли делать нечего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2779320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AppData\Local\Microsoft\Windows\Temporary Internet Files\Content.Word\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60648"/>
            <a:ext cx="6912768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41155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2708920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/>
              <a:t>Друг познается в беде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840386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AppData\Local\Microsoft\Windows\Temporary Internet Files\Content.Word\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799288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73212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0780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Терпение и труд все перетрут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3918142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</TotalTime>
  <Words>36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Народная мудрость</vt:lpstr>
      <vt:lpstr>Слайд 2</vt:lpstr>
      <vt:lpstr>Хочешь есть калачи – не сиди на печи</vt:lpstr>
      <vt:lpstr>Слайд 4</vt:lpstr>
      <vt:lpstr>Скучен день до вечера, коли делать нечего</vt:lpstr>
      <vt:lpstr>Слайд 6</vt:lpstr>
      <vt:lpstr>Друг познается в беде</vt:lpstr>
      <vt:lpstr>Слайд 8</vt:lpstr>
      <vt:lpstr>Терпение и труд все перетрут</vt:lpstr>
      <vt:lpstr>Слайд 10</vt:lpstr>
      <vt:lpstr>Поменьше слов, побольше дела</vt:lpstr>
      <vt:lpstr>Слайд 12</vt:lpstr>
      <vt:lpstr>Поспешишь – людей насмешишь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Народная мудрость</dc:title>
  <dc:creator>Яна</dc:creator>
  <cp:lastModifiedBy>Плотников Владимир</cp:lastModifiedBy>
  <cp:revision>2</cp:revision>
  <dcterms:created xsi:type="dcterms:W3CDTF">2017-04-19T05:01:56Z</dcterms:created>
  <dcterms:modified xsi:type="dcterms:W3CDTF">2017-04-20T16:16:31Z</dcterms:modified>
</cp:coreProperties>
</file>