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AB205-9FA3-4189-A08E-51EBDC2D5A05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2CE63-5C90-44E2-AA69-E011DB81A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94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slide" Target="slide2.xml"/><Relationship Id="rId7" Type="http://schemas.openxmlformats.org/officeDocument/2006/relationships/slide" Target="slide7.xml"/><Relationship Id="rId12" Type="http://schemas.openxmlformats.org/officeDocument/2006/relationships/slide" Target="slide1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5" Type="http://schemas.openxmlformats.org/officeDocument/2006/relationships/slide" Target="slide4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slide" Target="slide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60227" y="901005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Заморочки из бочки</a:t>
            </a:r>
            <a:endParaRPr lang="ru-RU" sz="6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http://vsemagi.ru/files/images/Gadanie-po-l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665" y="4221088"/>
            <a:ext cx="3260961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308304" y="1628800"/>
            <a:ext cx="98794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hlinkClick r:id="rId3" action="ppaction://hlinksldjump"/>
              </a:rPr>
              <a:t>1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741" y="2997506"/>
            <a:ext cx="91454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4" action="ppaction://hlinksldjump"/>
              </a:rPr>
              <a:t>2</a:t>
            </a:r>
            <a:endParaRPr lang="ru-RU" sz="66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79136" y="5301208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 action="ppaction://hlinksldjump"/>
              </a:rPr>
              <a:t>3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22776" y="2598003"/>
            <a:ext cx="119247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sldjump"/>
              </a:rPr>
              <a:t>4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75751" y="3707272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hlinkClick r:id="rId7" action="ppaction://hlinksldjump"/>
              </a:rPr>
              <a:t>6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176988"/>
            <a:ext cx="86409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8" action="ppaction://hlinksldjump"/>
              </a:rPr>
              <a:t>5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79912" y="2044005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  <a:hlinkClick r:id="rId9" action="ppaction://hlinksldjump"/>
              </a:rPr>
              <a:t>7</a:t>
            </a:r>
            <a:endParaRPr lang="ru-RU" sz="66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22973" y="4211523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10" action="ppaction://hlinksldjump"/>
              </a:rPr>
              <a:t>8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96246" y="3284984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11" action="ppaction://hlinksldjump"/>
              </a:rPr>
              <a:t>9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60343" y="4985546"/>
            <a:ext cx="104387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hlinkClick r:id="rId12" action="ppaction://hlinksldjump"/>
              </a:rPr>
              <a:t>10</a:t>
            </a:r>
            <a:endParaRPr lang="ru-RU" sz="6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895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semagi.ru/files/images/Gadanie-po-loto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04846"/>
            <a:ext cx="2415386" cy="195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888432" cy="2737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24092" y="3170503"/>
            <a:ext cx="2087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Е.Г. Исинбаева</a:t>
            </a:r>
            <a:endParaRPr lang="ru-RU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2656"/>
            <a:ext cx="4345694" cy="2553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05218" y="2976032"/>
            <a:ext cx="2142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Е.В. Плющенко</a:t>
            </a:r>
            <a:endParaRPr lang="ru-RU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582" y="3598177"/>
            <a:ext cx="3572755" cy="261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448096" y="6266786"/>
            <a:ext cx="1973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А.М. Овечкин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8332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semagi.ru/files/images/Gadanie-po-loto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04846"/>
            <a:ext cx="2415386" cy="195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Рисунок 41" descr="Описание: http://www.playcast.ru/uploads/2017/02/01/2148313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277005"/>
            <a:ext cx="2555811" cy="2961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Рисунок 43" descr="Описание: http://muzican.ru/uploads/images/e/s/e/esenin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673" y="692696"/>
            <a:ext cx="2415902" cy="3206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Рисунок 44" descr="Описание: http://life24.ru/images/uploads/lermontov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581827"/>
            <a:ext cx="3312046" cy="264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3238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46386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6381327"/>
            <a:ext cx="2398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М.Ю. Лермонтов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851920" y="3437592"/>
            <a:ext cx="1779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А.С. Пушкин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732240" y="4172462"/>
            <a:ext cx="1675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С.А. Есенин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6154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 descr="http://www.pravda-tv.ru/wp-content/uploads/2014/10/4%D1%802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3638857" cy="25960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83568" y="357301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В.В. Путин</a:t>
            </a:r>
            <a:endParaRPr lang="ru-RU" sz="28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7" y="3573016"/>
            <a:ext cx="3532605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77961" y="6334780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Д.А. Медведев</a:t>
            </a:r>
            <a:endParaRPr lang="ru-RU" sz="2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2656"/>
            <a:ext cx="3869509" cy="256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436097" y="3028310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В.В. Жириновский</a:t>
            </a:r>
            <a:endParaRPr lang="ru-RU" sz="2800" dirty="0"/>
          </a:p>
        </p:txBody>
      </p:sp>
      <p:pic>
        <p:nvPicPr>
          <p:cNvPr id="12" name="Picture 2" descr="http://vsemagi.ru/files/images/Gadanie-po-loto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634" y="4905164"/>
            <a:ext cx="2414992" cy="195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53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vsemagi.ru/files/images/Gadanie-po-loto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04846"/>
            <a:ext cx="2415386" cy="195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Рисунок 6" descr="Описание: http://www.art-spb.ru/upload/good_image/102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8136"/>
            <a:ext cx="2843808" cy="380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Рисунок 8" descr="Описание: https://upload.wikimedia.org/wikipedia/commons/9/94/Portrait_of_Ivan_Konstantinovich_Aivazovsky_184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92044"/>
            <a:ext cx="2309986" cy="307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Рисунок 9" descr="Описание: http://blagovest-info.ru/images/vasnetcov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836712"/>
            <a:ext cx="3068981" cy="351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895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4772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4768789"/>
            <a:ext cx="15426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В.А. Серов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485718" y="5141357"/>
            <a:ext cx="2456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И.К. Айвазовский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409958" y="4443593"/>
            <a:ext cx="2073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В.М. Васнецов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3850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semagi.ru/files/images/Gadanie-po-loto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04846"/>
            <a:ext cx="2415386" cy="195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Рисунок 11" descr="Описание: http://rossaprimavera.ru/sites/default/files/articles/23/glin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97"/>
            <a:ext cx="2699792" cy="3269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Рисунок 12" descr="Описание: http://russkiymir.ru/upload/medialibrary/192/192d81d7a68fa0bbd6ab85537172145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627" y="484165"/>
            <a:ext cx="2952328" cy="346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Рисунок 14" descr="Описание: http://gimn.chernyahovsk.ru/upload/main/836/836066c7c3fd5d31b606f83573b4d34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13427"/>
            <a:ext cx="2643090" cy="333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9335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409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4895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2563" y="3581582"/>
            <a:ext cx="1745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М.И. Глинка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45856" y="4063672"/>
            <a:ext cx="2423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М.П. Мусоргский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289474" y="4544130"/>
            <a:ext cx="2334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П.И. Чайковский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705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semagi.ru/files/images/Gadanie-po-loto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04846"/>
            <a:ext cx="2415386" cy="195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Рисунок 15" descr="Описание: http://np.ks.ua/wp-content/uploads/2015/05/suv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069" y="228600"/>
            <a:ext cx="2899539" cy="3214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Рисунок 17" descr="Описание: http://smilekaluga.ru/wp-content/uploads/2016/04/juko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4005983"/>
            <a:ext cx="3148980" cy="240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7" name="Рисунок 18" descr="Описание: http://www.rosskom.ru/upload/image/kutuzov_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084" y="228600"/>
            <a:ext cx="3370312" cy="3553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8192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171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4467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6410043"/>
            <a:ext cx="15116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Г.К. Жуков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917390" y="3412466"/>
            <a:ext cx="1934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А.В. Суворов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720858" y="3876150"/>
            <a:ext cx="20227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М.И. Кутузов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0750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semagi.ru/files/images/Gadanie-po-loto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04846"/>
            <a:ext cx="2415386" cy="195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399644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7584" y="2996952"/>
            <a:ext cx="2294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Д.В. Козловский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137" y="212282"/>
            <a:ext cx="3959744" cy="264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98334" y="2996952"/>
            <a:ext cx="19333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С.В. Безруков</a:t>
            </a:r>
            <a:endParaRPr lang="ru-RU" sz="24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93443"/>
            <a:ext cx="4355606" cy="2422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3608" y="6361856"/>
            <a:ext cx="2273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С.В. </a:t>
            </a:r>
            <a:r>
              <a:rPr lang="ru-RU" sz="2400" dirty="0" err="1" smtClean="0"/>
              <a:t>Ходченкова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5217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semagi.ru/files/images/Gadanie-po-loto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04846"/>
            <a:ext cx="2415386" cy="195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032448" cy="268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79520" y="3126159"/>
            <a:ext cx="17764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Дима Билан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2656"/>
            <a:ext cx="4032448" cy="2690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16357" y="3144205"/>
            <a:ext cx="2231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Сергей Лазарев</a:t>
            </a:r>
            <a:endParaRPr lang="ru-RU" sz="24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05870"/>
            <a:ext cx="4032448" cy="275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19672" y="6410809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Нюша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5851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semagi.ru/files/images/Gadanie-po-loto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04846"/>
            <a:ext cx="2415386" cy="195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Рисунок 29" descr="Описание: http://www.app.yuterra.life/upload/blogs/34/a6/34a69d2a8df40f74941dfa71f9041ca8_RSZ_69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312" y="3232803"/>
            <a:ext cx="2860493" cy="286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Рисунок 30" descr="Описание: http://pics2.pokazuha.ru/p441/k/h/9018469ch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615" y="1466975"/>
            <a:ext cx="2473226" cy="3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Рисунок 31" descr="Описание: http://afisha.mosreg.ru/sites/default/files/events_photo/ivaniv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44" y="-8772"/>
            <a:ext cx="3135482" cy="3180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800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171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45148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4096" y="6150495"/>
            <a:ext cx="2169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Петр </a:t>
            </a:r>
            <a:r>
              <a:rPr lang="en-US" sz="2400" dirty="0" smtClean="0"/>
              <a:t>I</a:t>
            </a:r>
            <a:r>
              <a:rPr lang="ru-RU" sz="2400" dirty="0" smtClean="0"/>
              <a:t> Романов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63888" y="4761485"/>
            <a:ext cx="1753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Екатерина </a:t>
            </a:r>
            <a:r>
              <a:rPr lang="en-US" sz="2400" dirty="0" smtClean="0"/>
              <a:t>II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516216" y="3232803"/>
            <a:ext cx="2333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Иван </a:t>
            </a:r>
            <a:r>
              <a:rPr lang="en-US" sz="2400" dirty="0" smtClean="0"/>
              <a:t>IV </a:t>
            </a:r>
            <a:r>
              <a:rPr lang="ru-RU" sz="2400" dirty="0" smtClean="0"/>
              <a:t>Грозный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2766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vsemagi.ru/files/images/Gadanie-po-loto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904846"/>
            <a:ext cx="2415386" cy="1953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Рисунок 34" descr="Описание: http://kalinka96.ru/images/skazka/bibl_barto/agnija_bar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0"/>
            <a:ext cx="2880319" cy="408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Рисунок 36" descr="Описание: http://img0.liveinternet.ru/images/attach/c/7/94/439/94439232_large_51878361_Dragunski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603" y="2631157"/>
            <a:ext cx="2699386" cy="354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Рисунок 33" descr="Описание: http://smartwebsite.ru/_pu/43/1380720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57198"/>
            <a:ext cx="3543300" cy="3397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1790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4533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4221088"/>
            <a:ext cx="2135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К.И. Чуковский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926585" y="6294511"/>
            <a:ext cx="2363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В.Ю. Драгунский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761168" y="4013655"/>
            <a:ext cx="1526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А.Л. </a:t>
            </a:r>
            <a:r>
              <a:rPr lang="ru-RU" sz="2400" dirty="0" err="1" smtClean="0"/>
              <a:t>Барто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61711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114</TotalTime>
  <Words>110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Заморочки из бочки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Заморочки из бочки</dc:title>
  <dc:creator>Яна</dc:creator>
  <cp:lastModifiedBy>Фомина</cp:lastModifiedBy>
  <cp:revision>12</cp:revision>
  <dcterms:created xsi:type="dcterms:W3CDTF">2017-04-16T18:17:06Z</dcterms:created>
  <dcterms:modified xsi:type="dcterms:W3CDTF">2017-04-18T19:23:52Z</dcterms:modified>
</cp:coreProperties>
</file>